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Chunk Five" charset="1" panose="00000500000000000000"/>
      <p:regular r:id="rId16"/>
    </p:embeddedFont>
    <p:embeddedFont>
      <p:font typeface="Public Sans Italics" charset="1" panose="00000000000000000000"/>
      <p:regular r:id="rId17"/>
    </p:embeddedFont>
    <p:embeddedFont>
      <p:font typeface="Public Sans Bold" charset="1" panose="00000000000000000000"/>
      <p:regular r:id="rId18"/>
    </p:embeddedFont>
    <p:embeddedFont>
      <p:font typeface="Public Sans" charset="1" panose="00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4.png" Type="http://schemas.openxmlformats.org/officeDocument/2006/relationships/image"/><Relationship Id="rId4" Target="../media/image55.svg" Type="http://schemas.openxmlformats.org/officeDocument/2006/relationships/image"/><Relationship Id="rId5" Target="../media/image56.png" Type="http://schemas.openxmlformats.org/officeDocument/2006/relationships/image"/><Relationship Id="rId6" Target="../media/image4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jpeg" Type="http://schemas.openxmlformats.org/officeDocument/2006/relationships/image"/><Relationship Id="rId11" Target="../media/image26.jpeg" Type="http://schemas.openxmlformats.org/officeDocument/2006/relationships/image"/><Relationship Id="rId12" Target="../media/image27.jpeg" Type="http://schemas.openxmlformats.org/officeDocument/2006/relationships/image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svg" Type="http://schemas.openxmlformats.org/officeDocument/2006/relationships/image"/><Relationship Id="rId2" Target="../media/image1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Relationship Id="rId5" Target="../media/image44.png" Type="http://schemas.openxmlformats.org/officeDocument/2006/relationships/image"/><Relationship Id="rId6" Target="../media/image45.svg" Type="http://schemas.openxmlformats.org/officeDocument/2006/relationships/image"/><Relationship Id="rId7" Target="../media/image4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Relationship Id="rId5" Target="../media/image44.png" Type="http://schemas.openxmlformats.org/officeDocument/2006/relationships/image"/><Relationship Id="rId6" Target="../media/image45.svg" Type="http://schemas.openxmlformats.org/officeDocument/2006/relationships/image"/><Relationship Id="rId7" Target="../media/image4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7.png" Type="http://schemas.openxmlformats.org/officeDocument/2006/relationships/image"/><Relationship Id="rId4" Target="../media/image48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Relationship Id="rId7" Target="../media/image51.png" Type="http://schemas.openxmlformats.org/officeDocument/2006/relationships/image"/><Relationship Id="rId8" Target="../media/image52.png" Type="http://schemas.openxmlformats.org/officeDocument/2006/relationships/image"/><Relationship Id="rId9" Target="../media/image5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957" r="-15053" b="-716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700000">
            <a:off x="12706162" y="6589795"/>
            <a:ext cx="4454394" cy="4292416"/>
          </a:xfrm>
          <a:custGeom>
            <a:avLst/>
            <a:gdLst/>
            <a:ahLst/>
            <a:cxnLst/>
            <a:rect r="r" b="b" t="t" l="l"/>
            <a:pathLst>
              <a:path h="4292416" w="4454394">
                <a:moveTo>
                  <a:pt x="0" y="0"/>
                </a:moveTo>
                <a:lnTo>
                  <a:pt x="4454395" y="0"/>
                </a:lnTo>
                <a:lnTo>
                  <a:pt x="4454395" y="4292416"/>
                </a:lnTo>
                <a:lnTo>
                  <a:pt x="0" y="42924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2121438" y="1205178"/>
            <a:ext cx="14198893" cy="1962029"/>
          </a:xfrm>
          <a:custGeom>
            <a:avLst/>
            <a:gdLst/>
            <a:ahLst/>
            <a:cxnLst/>
            <a:rect r="r" b="b" t="t" l="l"/>
            <a:pathLst>
              <a:path h="1962029" w="14198893">
                <a:moveTo>
                  <a:pt x="0" y="1962029"/>
                </a:moveTo>
                <a:lnTo>
                  <a:pt x="14198893" y="1962029"/>
                </a:lnTo>
                <a:lnTo>
                  <a:pt x="14198893" y="0"/>
                </a:lnTo>
                <a:lnTo>
                  <a:pt x="0" y="0"/>
                </a:lnTo>
                <a:lnTo>
                  <a:pt x="0" y="196202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393316" y="1205178"/>
            <a:ext cx="21074633" cy="7876644"/>
          </a:xfrm>
          <a:custGeom>
            <a:avLst/>
            <a:gdLst/>
            <a:ahLst/>
            <a:cxnLst/>
            <a:rect r="r" b="b" t="t" l="l"/>
            <a:pathLst>
              <a:path h="7876644" w="21074633">
                <a:moveTo>
                  <a:pt x="0" y="0"/>
                </a:moveTo>
                <a:lnTo>
                  <a:pt x="21074632" y="0"/>
                </a:lnTo>
                <a:lnTo>
                  <a:pt x="21074632" y="7876644"/>
                </a:lnTo>
                <a:lnTo>
                  <a:pt x="0" y="78766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930785" y="7085220"/>
            <a:ext cx="12312287" cy="1701334"/>
          </a:xfrm>
          <a:custGeom>
            <a:avLst/>
            <a:gdLst/>
            <a:ahLst/>
            <a:cxnLst/>
            <a:rect r="r" b="b" t="t" l="l"/>
            <a:pathLst>
              <a:path h="1701334" w="12312287">
                <a:moveTo>
                  <a:pt x="0" y="0"/>
                </a:moveTo>
                <a:lnTo>
                  <a:pt x="12312287" y="0"/>
                </a:lnTo>
                <a:lnTo>
                  <a:pt x="12312287" y="1701334"/>
                </a:lnTo>
                <a:lnTo>
                  <a:pt x="0" y="17013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099967">
            <a:off x="15615343" y="3270815"/>
            <a:ext cx="3287914" cy="3414694"/>
          </a:xfrm>
          <a:custGeom>
            <a:avLst/>
            <a:gdLst/>
            <a:ahLst/>
            <a:cxnLst/>
            <a:rect r="r" b="b" t="t" l="l"/>
            <a:pathLst>
              <a:path h="3414694" w="3287914">
                <a:moveTo>
                  <a:pt x="0" y="0"/>
                </a:moveTo>
                <a:lnTo>
                  <a:pt x="3287914" y="0"/>
                </a:lnTo>
                <a:lnTo>
                  <a:pt x="3287914" y="3414694"/>
                </a:lnTo>
                <a:lnTo>
                  <a:pt x="0" y="34146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960922">
            <a:off x="-109896" y="3858479"/>
            <a:ext cx="2351238" cy="2572341"/>
          </a:xfrm>
          <a:custGeom>
            <a:avLst/>
            <a:gdLst/>
            <a:ahLst/>
            <a:cxnLst/>
            <a:rect r="r" b="b" t="t" l="l"/>
            <a:pathLst>
              <a:path h="2572341" w="2351238">
                <a:moveTo>
                  <a:pt x="0" y="0"/>
                </a:moveTo>
                <a:lnTo>
                  <a:pt x="2351238" y="0"/>
                </a:lnTo>
                <a:lnTo>
                  <a:pt x="2351238" y="2572340"/>
                </a:lnTo>
                <a:lnTo>
                  <a:pt x="0" y="25723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684308">
            <a:off x="-378317" y="494076"/>
            <a:ext cx="3328563" cy="1422204"/>
          </a:xfrm>
          <a:custGeom>
            <a:avLst/>
            <a:gdLst/>
            <a:ahLst/>
            <a:cxnLst/>
            <a:rect r="r" b="b" t="t" l="l"/>
            <a:pathLst>
              <a:path h="1422204" w="3328563">
                <a:moveTo>
                  <a:pt x="0" y="0"/>
                </a:moveTo>
                <a:lnTo>
                  <a:pt x="3328563" y="0"/>
                </a:lnTo>
                <a:lnTo>
                  <a:pt x="3328563" y="1422204"/>
                </a:lnTo>
                <a:lnTo>
                  <a:pt x="0" y="142220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30770" y="3851671"/>
            <a:ext cx="13226459" cy="1599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84"/>
              </a:lnSpc>
            </a:pPr>
            <a:r>
              <a:rPr lang="en-US" sz="9985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CLEAR CITY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83271" y="5548288"/>
            <a:ext cx="9121458" cy="812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52"/>
              </a:lnSpc>
            </a:pPr>
            <a:r>
              <a:rPr lang="en-US" sz="4751" i="true">
                <a:solidFill>
                  <a:srgbClr val="000000"/>
                </a:solidFill>
                <a:latin typeface="Public Sans Italics"/>
                <a:ea typeface="Public Sans Italics"/>
                <a:cs typeface="Public Sans Italics"/>
                <a:sym typeface="Public Sans Italics"/>
              </a:rPr>
              <a:t>Presented By Tech Titans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957" r="-15053" b="-7163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3962790" y="6499201"/>
            <a:ext cx="4584605" cy="2759099"/>
          </a:xfrm>
          <a:custGeom>
            <a:avLst/>
            <a:gdLst/>
            <a:ahLst/>
            <a:cxnLst/>
            <a:rect r="r" b="b" t="t" l="l"/>
            <a:pathLst>
              <a:path h="2759099" w="4584605">
                <a:moveTo>
                  <a:pt x="4584605" y="0"/>
                </a:moveTo>
                <a:lnTo>
                  <a:pt x="0" y="0"/>
                </a:lnTo>
                <a:lnTo>
                  <a:pt x="0" y="2759099"/>
                </a:lnTo>
                <a:lnTo>
                  <a:pt x="4584605" y="2759099"/>
                </a:lnTo>
                <a:lnTo>
                  <a:pt x="458460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-6554137" y="2694671"/>
            <a:ext cx="16230600" cy="4443127"/>
          </a:xfrm>
          <a:custGeom>
            <a:avLst/>
            <a:gdLst/>
            <a:ahLst/>
            <a:cxnLst/>
            <a:rect r="r" b="b" t="t" l="l"/>
            <a:pathLst>
              <a:path h="4443127" w="16230600">
                <a:moveTo>
                  <a:pt x="0" y="0"/>
                </a:moveTo>
                <a:lnTo>
                  <a:pt x="16230600" y="0"/>
                </a:lnTo>
                <a:lnTo>
                  <a:pt x="16230600" y="4443126"/>
                </a:lnTo>
                <a:lnTo>
                  <a:pt x="0" y="44431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93661" y="3563969"/>
            <a:ext cx="9500677" cy="129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8000" spc="432">
                <a:solidFill>
                  <a:srgbClr val="FFFFFF"/>
                </a:solidFill>
                <a:latin typeface="Chunk Five"/>
                <a:ea typeface="Chunk Five"/>
                <a:cs typeface="Chunk Five"/>
                <a:sym typeface="Chunk Five"/>
              </a:rPr>
              <a:t>THANK YOU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2541303">
            <a:off x="14400209" y="-2024147"/>
            <a:ext cx="6568857" cy="4926642"/>
          </a:xfrm>
          <a:custGeom>
            <a:avLst/>
            <a:gdLst/>
            <a:ahLst/>
            <a:cxnLst/>
            <a:rect r="r" b="b" t="t" l="l"/>
            <a:pathLst>
              <a:path h="4926642" w="6568857">
                <a:moveTo>
                  <a:pt x="0" y="0"/>
                </a:moveTo>
                <a:lnTo>
                  <a:pt x="6568856" y="0"/>
                </a:lnTo>
                <a:lnTo>
                  <a:pt x="6568856" y="4926642"/>
                </a:lnTo>
                <a:lnTo>
                  <a:pt x="0" y="49266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83271" y="5522935"/>
            <a:ext cx="9121458" cy="812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52"/>
              </a:lnSpc>
            </a:pPr>
            <a:r>
              <a:rPr lang="en-US" sz="4751" i="true">
                <a:solidFill>
                  <a:srgbClr val="FFFFFF"/>
                </a:solidFill>
                <a:latin typeface="Public Sans Italics"/>
                <a:ea typeface="Public Sans Italics"/>
                <a:cs typeface="Public Sans Italics"/>
                <a:sym typeface="Public Sans Italics"/>
              </a:rPr>
              <a:t>Presented By Tech Titans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957" r="-15053" b="-716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05258" y="2727096"/>
            <a:ext cx="11912606" cy="5981218"/>
          </a:xfrm>
          <a:custGeom>
            <a:avLst/>
            <a:gdLst/>
            <a:ahLst/>
            <a:cxnLst/>
            <a:rect r="r" b="b" t="t" l="l"/>
            <a:pathLst>
              <a:path h="5981218" w="11912606">
                <a:moveTo>
                  <a:pt x="0" y="0"/>
                </a:moveTo>
                <a:lnTo>
                  <a:pt x="11912607" y="0"/>
                </a:lnTo>
                <a:lnTo>
                  <a:pt x="11912607" y="5981218"/>
                </a:lnTo>
                <a:lnTo>
                  <a:pt x="0" y="59812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9556" r="-1384" b="-4864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25053">
            <a:off x="578904" y="6605955"/>
            <a:ext cx="2246198" cy="1513742"/>
          </a:xfrm>
          <a:custGeom>
            <a:avLst/>
            <a:gdLst/>
            <a:ahLst/>
            <a:cxnLst/>
            <a:rect r="r" b="b" t="t" l="l"/>
            <a:pathLst>
              <a:path h="1513742" w="2246198">
                <a:moveTo>
                  <a:pt x="0" y="0"/>
                </a:moveTo>
                <a:lnTo>
                  <a:pt x="2246198" y="0"/>
                </a:lnTo>
                <a:lnTo>
                  <a:pt x="2246198" y="1513742"/>
                </a:lnTo>
                <a:lnTo>
                  <a:pt x="0" y="15137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36730">
            <a:off x="15984387" y="2240764"/>
            <a:ext cx="3196273" cy="4114800"/>
          </a:xfrm>
          <a:custGeom>
            <a:avLst/>
            <a:gdLst/>
            <a:ahLst/>
            <a:cxnLst/>
            <a:rect r="r" b="b" t="t" l="l"/>
            <a:pathLst>
              <a:path h="4114800" w="3196273">
                <a:moveTo>
                  <a:pt x="0" y="0"/>
                </a:moveTo>
                <a:lnTo>
                  <a:pt x="3196273" y="0"/>
                </a:lnTo>
                <a:lnTo>
                  <a:pt x="31962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48865" y="1129861"/>
            <a:ext cx="11390270" cy="116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90"/>
              </a:lnSpc>
            </a:pPr>
            <a:r>
              <a:rPr lang="en-US" sz="7306">
                <a:solidFill>
                  <a:srgbClr val="FFFFFF"/>
                </a:solidFill>
                <a:latin typeface="Chunk Five"/>
                <a:ea typeface="Chunk Five"/>
                <a:cs typeface="Chunk Five"/>
                <a:sym typeface="Chunk Five"/>
              </a:rPr>
              <a:t>PROBLEM STATEMENT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93624" y="3749771"/>
            <a:ext cx="11500753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SMART URBAN LIVING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Develop solutions for sustainable, connected cities. Improve quality of life through technology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04524">
            <a:off x="1795467" y="2814598"/>
            <a:ext cx="1959254" cy="596173"/>
          </a:xfrm>
          <a:custGeom>
            <a:avLst/>
            <a:gdLst/>
            <a:ahLst/>
            <a:cxnLst/>
            <a:rect r="r" b="b" t="t" l="l"/>
            <a:pathLst>
              <a:path h="596173" w="1959254">
                <a:moveTo>
                  <a:pt x="0" y="0"/>
                </a:moveTo>
                <a:lnTo>
                  <a:pt x="1959254" y="0"/>
                </a:lnTo>
                <a:lnTo>
                  <a:pt x="1959254" y="596173"/>
                </a:lnTo>
                <a:lnTo>
                  <a:pt x="0" y="5961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4524">
            <a:off x="14038238" y="7626613"/>
            <a:ext cx="1959254" cy="596173"/>
          </a:xfrm>
          <a:custGeom>
            <a:avLst/>
            <a:gdLst/>
            <a:ahLst/>
            <a:cxnLst/>
            <a:rect r="r" b="b" t="t" l="l"/>
            <a:pathLst>
              <a:path h="596173" w="1959254">
                <a:moveTo>
                  <a:pt x="0" y="0"/>
                </a:moveTo>
                <a:lnTo>
                  <a:pt x="1959254" y="0"/>
                </a:lnTo>
                <a:lnTo>
                  <a:pt x="1959254" y="596173"/>
                </a:lnTo>
                <a:lnTo>
                  <a:pt x="0" y="5961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338382" y="5996769"/>
            <a:ext cx="11500753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Real Time Pollution Tracker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Developing a Full Stack Website for Tracking the Air pollution in all the cities around the World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957" r="-15053" b="-716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05258" y="2727096"/>
            <a:ext cx="11912606" cy="5981218"/>
          </a:xfrm>
          <a:custGeom>
            <a:avLst/>
            <a:gdLst/>
            <a:ahLst/>
            <a:cxnLst/>
            <a:rect r="r" b="b" t="t" l="l"/>
            <a:pathLst>
              <a:path h="5981218" w="11912606">
                <a:moveTo>
                  <a:pt x="0" y="0"/>
                </a:moveTo>
                <a:lnTo>
                  <a:pt x="11912607" y="0"/>
                </a:lnTo>
                <a:lnTo>
                  <a:pt x="11912607" y="5981218"/>
                </a:lnTo>
                <a:lnTo>
                  <a:pt x="0" y="59812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9556" r="-1384" b="-4864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25053">
            <a:off x="578904" y="6605955"/>
            <a:ext cx="2246198" cy="1513742"/>
          </a:xfrm>
          <a:custGeom>
            <a:avLst/>
            <a:gdLst/>
            <a:ahLst/>
            <a:cxnLst/>
            <a:rect r="r" b="b" t="t" l="l"/>
            <a:pathLst>
              <a:path h="1513742" w="2246198">
                <a:moveTo>
                  <a:pt x="0" y="0"/>
                </a:moveTo>
                <a:lnTo>
                  <a:pt x="2246198" y="0"/>
                </a:lnTo>
                <a:lnTo>
                  <a:pt x="2246198" y="1513742"/>
                </a:lnTo>
                <a:lnTo>
                  <a:pt x="0" y="15137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36730">
            <a:off x="15984387" y="2240764"/>
            <a:ext cx="3196273" cy="4114800"/>
          </a:xfrm>
          <a:custGeom>
            <a:avLst/>
            <a:gdLst/>
            <a:ahLst/>
            <a:cxnLst/>
            <a:rect r="r" b="b" t="t" l="l"/>
            <a:pathLst>
              <a:path h="4114800" w="3196273">
                <a:moveTo>
                  <a:pt x="0" y="0"/>
                </a:moveTo>
                <a:lnTo>
                  <a:pt x="3196273" y="0"/>
                </a:lnTo>
                <a:lnTo>
                  <a:pt x="31962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48865" y="1129861"/>
            <a:ext cx="11390270" cy="116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90"/>
              </a:lnSpc>
            </a:pPr>
            <a:r>
              <a:rPr lang="en-US" sz="7306">
                <a:solidFill>
                  <a:srgbClr val="FFFFFF"/>
                </a:solidFill>
                <a:latin typeface="Chunk Five"/>
                <a:ea typeface="Chunk Five"/>
                <a:cs typeface="Chunk Five"/>
                <a:sym typeface="Chunk Five"/>
              </a:rPr>
              <a:t>PROJECT 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42708" y="3546005"/>
            <a:ext cx="10602584" cy="426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The Real-Time Pollution Tracker is a web application that fetches and displays real-time Air Quality Index (AQI) and pollutant levels using external APIs. The platform offers an intuitive dashboard, historical data visualization, a city-specific pollution guide, and a community section for sharing eco-friendly ideas. It empowers users to understand and respond to their environmental conditions instantly.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04524">
            <a:off x="1795467" y="2814598"/>
            <a:ext cx="1959254" cy="596173"/>
          </a:xfrm>
          <a:custGeom>
            <a:avLst/>
            <a:gdLst/>
            <a:ahLst/>
            <a:cxnLst/>
            <a:rect r="r" b="b" t="t" l="l"/>
            <a:pathLst>
              <a:path h="596173" w="1959254">
                <a:moveTo>
                  <a:pt x="0" y="0"/>
                </a:moveTo>
                <a:lnTo>
                  <a:pt x="1959254" y="0"/>
                </a:lnTo>
                <a:lnTo>
                  <a:pt x="1959254" y="596173"/>
                </a:lnTo>
                <a:lnTo>
                  <a:pt x="0" y="5961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4524">
            <a:off x="14038238" y="7626613"/>
            <a:ext cx="1959254" cy="596173"/>
          </a:xfrm>
          <a:custGeom>
            <a:avLst/>
            <a:gdLst/>
            <a:ahLst/>
            <a:cxnLst/>
            <a:rect r="r" b="b" t="t" l="l"/>
            <a:pathLst>
              <a:path h="596173" w="1959254">
                <a:moveTo>
                  <a:pt x="0" y="0"/>
                </a:moveTo>
                <a:lnTo>
                  <a:pt x="1959254" y="0"/>
                </a:lnTo>
                <a:lnTo>
                  <a:pt x="1959254" y="596173"/>
                </a:lnTo>
                <a:lnTo>
                  <a:pt x="0" y="5961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957" r="-15053" b="-716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61183">
            <a:off x="-9008381" y="-8987022"/>
            <a:ext cx="14083357" cy="12428563"/>
          </a:xfrm>
          <a:custGeom>
            <a:avLst/>
            <a:gdLst/>
            <a:ahLst/>
            <a:cxnLst/>
            <a:rect r="r" b="b" t="t" l="l"/>
            <a:pathLst>
              <a:path h="12428563" w="14083357">
                <a:moveTo>
                  <a:pt x="0" y="0"/>
                </a:moveTo>
                <a:lnTo>
                  <a:pt x="14083357" y="0"/>
                </a:lnTo>
                <a:lnTo>
                  <a:pt x="14083357" y="12428562"/>
                </a:lnTo>
                <a:lnTo>
                  <a:pt x="0" y="124285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3722" y="8583763"/>
            <a:ext cx="1662026" cy="2087019"/>
          </a:xfrm>
          <a:custGeom>
            <a:avLst/>
            <a:gdLst/>
            <a:ahLst/>
            <a:cxnLst/>
            <a:rect r="r" b="b" t="t" l="l"/>
            <a:pathLst>
              <a:path h="2087019" w="1662026">
                <a:moveTo>
                  <a:pt x="0" y="0"/>
                </a:moveTo>
                <a:lnTo>
                  <a:pt x="1662026" y="0"/>
                </a:lnTo>
                <a:lnTo>
                  <a:pt x="1662026" y="2087018"/>
                </a:lnTo>
                <a:lnTo>
                  <a:pt x="0" y="2087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263494">
            <a:off x="14772767" y="1973396"/>
            <a:ext cx="4973067" cy="2585995"/>
          </a:xfrm>
          <a:custGeom>
            <a:avLst/>
            <a:gdLst/>
            <a:ahLst/>
            <a:cxnLst/>
            <a:rect r="r" b="b" t="t" l="l"/>
            <a:pathLst>
              <a:path h="2585995" w="4973067">
                <a:moveTo>
                  <a:pt x="0" y="0"/>
                </a:moveTo>
                <a:lnTo>
                  <a:pt x="4973066" y="0"/>
                </a:lnTo>
                <a:lnTo>
                  <a:pt x="4973066" y="2585995"/>
                </a:lnTo>
                <a:lnTo>
                  <a:pt x="0" y="25859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080019" y="9258300"/>
            <a:ext cx="11995660" cy="4093519"/>
          </a:xfrm>
          <a:custGeom>
            <a:avLst/>
            <a:gdLst/>
            <a:ahLst/>
            <a:cxnLst/>
            <a:rect r="r" b="b" t="t" l="l"/>
            <a:pathLst>
              <a:path h="4093519" w="11995660">
                <a:moveTo>
                  <a:pt x="0" y="0"/>
                </a:moveTo>
                <a:lnTo>
                  <a:pt x="11995659" y="0"/>
                </a:lnTo>
                <a:lnTo>
                  <a:pt x="11995659" y="4093519"/>
                </a:lnTo>
                <a:lnTo>
                  <a:pt x="0" y="40935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37625" y="3909504"/>
            <a:ext cx="3545170" cy="3397265"/>
            <a:chOff x="0" y="0"/>
            <a:chExt cx="6334760" cy="607047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81534" y="-15367"/>
              <a:ext cx="6419342" cy="6097397"/>
            </a:xfrm>
            <a:custGeom>
              <a:avLst/>
              <a:gdLst/>
              <a:ahLst/>
              <a:cxnLst/>
              <a:rect r="r" b="b" t="t" l="l"/>
              <a:pathLst>
                <a:path h="6097397" w="6419342">
                  <a:moveTo>
                    <a:pt x="6416294" y="6069076"/>
                  </a:moveTo>
                  <a:cubicBezTo>
                    <a:pt x="6148324" y="6097397"/>
                    <a:pt x="5911723" y="6084316"/>
                    <a:pt x="5641340" y="6070346"/>
                  </a:cubicBezTo>
                  <a:cubicBezTo>
                    <a:pt x="4147947" y="6093968"/>
                    <a:pt x="2247011" y="6076442"/>
                    <a:pt x="664845" y="6074029"/>
                  </a:cubicBezTo>
                  <a:cubicBezTo>
                    <a:pt x="603504" y="6095619"/>
                    <a:pt x="627380" y="6024499"/>
                    <a:pt x="607695" y="5996559"/>
                  </a:cubicBezTo>
                  <a:cubicBezTo>
                    <a:pt x="553974" y="5947410"/>
                    <a:pt x="508254" y="5901309"/>
                    <a:pt x="485267" y="5839079"/>
                  </a:cubicBezTo>
                  <a:cubicBezTo>
                    <a:pt x="528955" y="5542915"/>
                    <a:pt x="592582" y="5645531"/>
                    <a:pt x="517398" y="5450840"/>
                  </a:cubicBezTo>
                  <a:cubicBezTo>
                    <a:pt x="568198" y="5359908"/>
                    <a:pt x="531114" y="5239004"/>
                    <a:pt x="477012" y="5195189"/>
                  </a:cubicBezTo>
                  <a:cubicBezTo>
                    <a:pt x="425069" y="5033772"/>
                    <a:pt x="465709" y="5138420"/>
                    <a:pt x="406654" y="5050028"/>
                  </a:cubicBezTo>
                  <a:cubicBezTo>
                    <a:pt x="328803" y="5023231"/>
                    <a:pt x="417068" y="4987798"/>
                    <a:pt x="381381" y="4967859"/>
                  </a:cubicBezTo>
                  <a:cubicBezTo>
                    <a:pt x="304673" y="4821682"/>
                    <a:pt x="247015" y="4761230"/>
                    <a:pt x="165481" y="4662043"/>
                  </a:cubicBezTo>
                  <a:cubicBezTo>
                    <a:pt x="113284" y="4629785"/>
                    <a:pt x="171831" y="4588510"/>
                    <a:pt x="146304" y="4566158"/>
                  </a:cubicBezTo>
                  <a:cubicBezTo>
                    <a:pt x="0" y="4473448"/>
                    <a:pt x="151130" y="4495927"/>
                    <a:pt x="124587" y="4430776"/>
                  </a:cubicBezTo>
                  <a:cubicBezTo>
                    <a:pt x="75057" y="4336034"/>
                    <a:pt x="143510" y="4247007"/>
                    <a:pt x="181229" y="4188460"/>
                  </a:cubicBezTo>
                  <a:cubicBezTo>
                    <a:pt x="287655" y="4070350"/>
                    <a:pt x="377952" y="3877183"/>
                    <a:pt x="353441" y="3840988"/>
                  </a:cubicBezTo>
                  <a:cubicBezTo>
                    <a:pt x="356489" y="3775456"/>
                    <a:pt x="444246" y="3738372"/>
                    <a:pt x="416433" y="3670300"/>
                  </a:cubicBezTo>
                  <a:cubicBezTo>
                    <a:pt x="440817" y="3625850"/>
                    <a:pt x="489839" y="3551428"/>
                    <a:pt x="543814" y="3502152"/>
                  </a:cubicBezTo>
                  <a:cubicBezTo>
                    <a:pt x="550926" y="3320288"/>
                    <a:pt x="585851" y="3252978"/>
                    <a:pt x="608838" y="3158744"/>
                  </a:cubicBezTo>
                  <a:cubicBezTo>
                    <a:pt x="658495" y="3074797"/>
                    <a:pt x="674497" y="2991612"/>
                    <a:pt x="723392" y="2921127"/>
                  </a:cubicBezTo>
                  <a:cubicBezTo>
                    <a:pt x="674116" y="2844927"/>
                    <a:pt x="740918" y="2833751"/>
                    <a:pt x="718820" y="2801239"/>
                  </a:cubicBezTo>
                  <a:cubicBezTo>
                    <a:pt x="815848" y="2672842"/>
                    <a:pt x="786130" y="2438527"/>
                    <a:pt x="764667" y="2299843"/>
                  </a:cubicBezTo>
                  <a:cubicBezTo>
                    <a:pt x="732028" y="2202053"/>
                    <a:pt x="705866" y="2152650"/>
                    <a:pt x="634111" y="2110740"/>
                  </a:cubicBezTo>
                  <a:cubicBezTo>
                    <a:pt x="649732" y="2057400"/>
                    <a:pt x="597154" y="2011299"/>
                    <a:pt x="581025" y="2017522"/>
                  </a:cubicBezTo>
                  <a:cubicBezTo>
                    <a:pt x="590423" y="1912493"/>
                    <a:pt x="540766" y="1883156"/>
                    <a:pt x="528701" y="1841881"/>
                  </a:cubicBezTo>
                  <a:cubicBezTo>
                    <a:pt x="469265" y="1788668"/>
                    <a:pt x="606679" y="1780921"/>
                    <a:pt x="532130" y="1711833"/>
                  </a:cubicBezTo>
                  <a:cubicBezTo>
                    <a:pt x="553466" y="1610106"/>
                    <a:pt x="556133" y="1557909"/>
                    <a:pt x="535813" y="1513078"/>
                  </a:cubicBezTo>
                  <a:cubicBezTo>
                    <a:pt x="520319" y="1475867"/>
                    <a:pt x="599948" y="1400810"/>
                    <a:pt x="571500" y="1407033"/>
                  </a:cubicBezTo>
                  <a:cubicBezTo>
                    <a:pt x="572770" y="1350645"/>
                    <a:pt x="535686" y="1326769"/>
                    <a:pt x="514858" y="1309878"/>
                  </a:cubicBezTo>
                  <a:cubicBezTo>
                    <a:pt x="524383" y="1286637"/>
                    <a:pt x="584200" y="1243330"/>
                    <a:pt x="590931" y="1230249"/>
                  </a:cubicBezTo>
                  <a:cubicBezTo>
                    <a:pt x="598170" y="1172464"/>
                    <a:pt x="524383" y="1159637"/>
                    <a:pt x="579374" y="1100328"/>
                  </a:cubicBezTo>
                  <a:cubicBezTo>
                    <a:pt x="541274" y="1030097"/>
                    <a:pt x="511175" y="1020699"/>
                    <a:pt x="524002" y="969645"/>
                  </a:cubicBezTo>
                  <a:cubicBezTo>
                    <a:pt x="416687" y="569087"/>
                    <a:pt x="523367" y="697992"/>
                    <a:pt x="565404" y="482981"/>
                  </a:cubicBezTo>
                  <a:cubicBezTo>
                    <a:pt x="622173" y="322580"/>
                    <a:pt x="547878" y="357378"/>
                    <a:pt x="532384" y="246888"/>
                  </a:cubicBezTo>
                  <a:cubicBezTo>
                    <a:pt x="553847" y="33401"/>
                    <a:pt x="456946" y="66675"/>
                    <a:pt x="585724" y="15367"/>
                  </a:cubicBezTo>
                  <a:cubicBezTo>
                    <a:pt x="2395220" y="33909"/>
                    <a:pt x="4303522" y="28194"/>
                    <a:pt x="6029960" y="17907"/>
                  </a:cubicBezTo>
                  <a:cubicBezTo>
                    <a:pt x="6192774" y="46482"/>
                    <a:pt x="6395974" y="0"/>
                    <a:pt x="6407531" y="36449"/>
                  </a:cubicBezTo>
                  <a:cubicBezTo>
                    <a:pt x="6414389" y="215011"/>
                    <a:pt x="6407023" y="413004"/>
                    <a:pt x="6406896" y="626110"/>
                  </a:cubicBezTo>
                  <a:cubicBezTo>
                    <a:pt x="6405626" y="1658239"/>
                    <a:pt x="6416421" y="2760345"/>
                    <a:pt x="6407785" y="3752723"/>
                  </a:cubicBezTo>
                  <a:cubicBezTo>
                    <a:pt x="6419342" y="4584446"/>
                    <a:pt x="6397371" y="5281041"/>
                    <a:pt x="6416294" y="6069076"/>
                  </a:cubicBezTo>
                  <a:close/>
                </a:path>
              </a:pathLst>
            </a:custGeom>
            <a:blipFill>
              <a:blip r:embed="rId9"/>
              <a:stretch>
                <a:fillRect l="0" t="-20508" r="0" b="-20508"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5522280" y="3909504"/>
            <a:ext cx="3212252" cy="3439008"/>
            <a:chOff x="0" y="0"/>
            <a:chExt cx="5933440" cy="635228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130429" y="-589915"/>
              <a:ext cx="6274054" cy="7025767"/>
            </a:xfrm>
            <a:custGeom>
              <a:avLst/>
              <a:gdLst/>
              <a:ahLst/>
              <a:cxnLst/>
              <a:rect r="r" b="b" t="t" l="l"/>
              <a:pathLst>
                <a:path h="7025767" w="6274054">
                  <a:moveTo>
                    <a:pt x="6045073" y="6923913"/>
                  </a:moveTo>
                  <a:cubicBezTo>
                    <a:pt x="4541393" y="6946011"/>
                    <a:pt x="2941320" y="6924929"/>
                    <a:pt x="1445641" y="6933946"/>
                  </a:cubicBezTo>
                  <a:cubicBezTo>
                    <a:pt x="1132586" y="6926707"/>
                    <a:pt x="794131" y="6947408"/>
                    <a:pt x="467741" y="6934708"/>
                  </a:cubicBezTo>
                  <a:cubicBezTo>
                    <a:pt x="394335" y="6926961"/>
                    <a:pt x="0" y="7025767"/>
                    <a:pt x="252984" y="6679565"/>
                  </a:cubicBezTo>
                  <a:cubicBezTo>
                    <a:pt x="343789" y="6624066"/>
                    <a:pt x="240284" y="6527927"/>
                    <a:pt x="271145" y="6440297"/>
                  </a:cubicBezTo>
                  <a:cubicBezTo>
                    <a:pt x="385064" y="6325997"/>
                    <a:pt x="253365" y="6154420"/>
                    <a:pt x="180086" y="5980684"/>
                  </a:cubicBezTo>
                  <a:cubicBezTo>
                    <a:pt x="173990" y="5836285"/>
                    <a:pt x="293243" y="5720080"/>
                    <a:pt x="219710" y="5566283"/>
                  </a:cubicBezTo>
                  <a:cubicBezTo>
                    <a:pt x="226441" y="5493258"/>
                    <a:pt x="222504" y="5364861"/>
                    <a:pt x="154813" y="5303520"/>
                  </a:cubicBezTo>
                  <a:cubicBezTo>
                    <a:pt x="60960" y="5252847"/>
                    <a:pt x="270002" y="5097907"/>
                    <a:pt x="241554" y="4958969"/>
                  </a:cubicBezTo>
                  <a:cubicBezTo>
                    <a:pt x="249936" y="4830953"/>
                    <a:pt x="239776" y="4682617"/>
                    <a:pt x="214249" y="4531233"/>
                  </a:cubicBezTo>
                  <a:cubicBezTo>
                    <a:pt x="220726" y="4479290"/>
                    <a:pt x="249301" y="4431538"/>
                    <a:pt x="237998" y="4381627"/>
                  </a:cubicBezTo>
                  <a:cubicBezTo>
                    <a:pt x="241808" y="4308856"/>
                    <a:pt x="334137" y="4236085"/>
                    <a:pt x="266065" y="4175125"/>
                  </a:cubicBezTo>
                  <a:cubicBezTo>
                    <a:pt x="254254" y="4164838"/>
                    <a:pt x="267970" y="4147439"/>
                    <a:pt x="282829" y="4128770"/>
                  </a:cubicBezTo>
                  <a:cubicBezTo>
                    <a:pt x="272288" y="4119118"/>
                    <a:pt x="185801" y="3975735"/>
                    <a:pt x="223901" y="3916807"/>
                  </a:cubicBezTo>
                  <a:cubicBezTo>
                    <a:pt x="221742" y="3853180"/>
                    <a:pt x="297942" y="3860546"/>
                    <a:pt x="224155" y="3721735"/>
                  </a:cubicBezTo>
                  <a:cubicBezTo>
                    <a:pt x="175133" y="3708019"/>
                    <a:pt x="331470" y="3537712"/>
                    <a:pt x="398399" y="3410585"/>
                  </a:cubicBezTo>
                  <a:cubicBezTo>
                    <a:pt x="378841" y="3338195"/>
                    <a:pt x="428498" y="3276092"/>
                    <a:pt x="449453" y="3202940"/>
                  </a:cubicBezTo>
                  <a:cubicBezTo>
                    <a:pt x="471805" y="3096514"/>
                    <a:pt x="449199" y="3031236"/>
                    <a:pt x="565150" y="2936113"/>
                  </a:cubicBezTo>
                  <a:cubicBezTo>
                    <a:pt x="599186" y="2862453"/>
                    <a:pt x="512953" y="2778633"/>
                    <a:pt x="556133" y="2666238"/>
                  </a:cubicBezTo>
                  <a:cubicBezTo>
                    <a:pt x="537337" y="2651125"/>
                    <a:pt x="590296" y="2634107"/>
                    <a:pt x="556260" y="2608453"/>
                  </a:cubicBezTo>
                  <a:cubicBezTo>
                    <a:pt x="541147" y="2588133"/>
                    <a:pt x="510794" y="2592324"/>
                    <a:pt x="540258" y="2549906"/>
                  </a:cubicBezTo>
                  <a:cubicBezTo>
                    <a:pt x="529717" y="2532888"/>
                    <a:pt x="574294" y="2410587"/>
                    <a:pt x="550672" y="2322068"/>
                  </a:cubicBezTo>
                  <a:cubicBezTo>
                    <a:pt x="546608" y="2311400"/>
                    <a:pt x="613410" y="2273427"/>
                    <a:pt x="586867" y="2247265"/>
                  </a:cubicBezTo>
                  <a:cubicBezTo>
                    <a:pt x="616839" y="2186432"/>
                    <a:pt x="518795" y="2149983"/>
                    <a:pt x="601853" y="2010791"/>
                  </a:cubicBezTo>
                  <a:cubicBezTo>
                    <a:pt x="553847" y="1976120"/>
                    <a:pt x="571500" y="1934718"/>
                    <a:pt x="567309" y="1894078"/>
                  </a:cubicBezTo>
                  <a:cubicBezTo>
                    <a:pt x="623316" y="1828038"/>
                    <a:pt x="645541" y="1689481"/>
                    <a:pt x="770382" y="1441196"/>
                  </a:cubicBezTo>
                  <a:cubicBezTo>
                    <a:pt x="836422" y="1354836"/>
                    <a:pt x="828294" y="1225042"/>
                    <a:pt x="912749" y="1005078"/>
                  </a:cubicBezTo>
                  <a:cubicBezTo>
                    <a:pt x="886714" y="977011"/>
                    <a:pt x="1022477" y="986790"/>
                    <a:pt x="1114298" y="806831"/>
                  </a:cubicBezTo>
                  <a:cubicBezTo>
                    <a:pt x="1098804" y="738886"/>
                    <a:pt x="1201293" y="676021"/>
                    <a:pt x="1157986" y="599567"/>
                  </a:cubicBezTo>
                  <a:cubicBezTo>
                    <a:pt x="1570228" y="609219"/>
                    <a:pt x="2071116" y="598805"/>
                    <a:pt x="2572766" y="601599"/>
                  </a:cubicBezTo>
                  <a:cubicBezTo>
                    <a:pt x="3586988" y="605282"/>
                    <a:pt x="4528185" y="602742"/>
                    <a:pt x="5528818" y="601853"/>
                  </a:cubicBezTo>
                  <a:cubicBezTo>
                    <a:pt x="6274054" y="693420"/>
                    <a:pt x="6000750" y="0"/>
                    <a:pt x="6063869" y="2884424"/>
                  </a:cubicBezTo>
                  <a:cubicBezTo>
                    <a:pt x="6029833" y="4200398"/>
                    <a:pt x="6083554" y="5679694"/>
                    <a:pt x="6045073" y="6923913"/>
                  </a:cubicBezTo>
                  <a:close/>
                </a:path>
              </a:pathLst>
            </a:custGeom>
            <a:blipFill>
              <a:blip r:embed="rId10"/>
              <a:stretch>
                <a:fillRect l="-957" t="0" r="-957" b="0"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9360888" y="3951247"/>
            <a:ext cx="3545170" cy="3397265"/>
            <a:chOff x="0" y="0"/>
            <a:chExt cx="6334760" cy="607047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81534" y="-15367"/>
              <a:ext cx="6419342" cy="6097397"/>
            </a:xfrm>
            <a:custGeom>
              <a:avLst/>
              <a:gdLst/>
              <a:ahLst/>
              <a:cxnLst/>
              <a:rect r="r" b="b" t="t" l="l"/>
              <a:pathLst>
                <a:path h="6097397" w="6419342">
                  <a:moveTo>
                    <a:pt x="6416294" y="6069076"/>
                  </a:moveTo>
                  <a:cubicBezTo>
                    <a:pt x="6148324" y="6097397"/>
                    <a:pt x="5911723" y="6084316"/>
                    <a:pt x="5641340" y="6070346"/>
                  </a:cubicBezTo>
                  <a:cubicBezTo>
                    <a:pt x="4147947" y="6093968"/>
                    <a:pt x="2247011" y="6076442"/>
                    <a:pt x="664845" y="6074029"/>
                  </a:cubicBezTo>
                  <a:cubicBezTo>
                    <a:pt x="603504" y="6095619"/>
                    <a:pt x="627380" y="6024499"/>
                    <a:pt x="607695" y="5996559"/>
                  </a:cubicBezTo>
                  <a:cubicBezTo>
                    <a:pt x="553974" y="5947410"/>
                    <a:pt x="508254" y="5901309"/>
                    <a:pt x="485267" y="5839079"/>
                  </a:cubicBezTo>
                  <a:cubicBezTo>
                    <a:pt x="528955" y="5542915"/>
                    <a:pt x="592582" y="5645531"/>
                    <a:pt x="517398" y="5450840"/>
                  </a:cubicBezTo>
                  <a:cubicBezTo>
                    <a:pt x="568198" y="5359908"/>
                    <a:pt x="531114" y="5239004"/>
                    <a:pt x="477012" y="5195189"/>
                  </a:cubicBezTo>
                  <a:cubicBezTo>
                    <a:pt x="425069" y="5033772"/>
                    <a:pt x="465709" y="5138420"/>
                    <a:pt x="406654" y="5050028"/>
                  </a:cubicBezTo>
                  <a:cubicBezTo>
                    <a:pt x="328803" y="5023231"/>
                    <a:pt x="417068" y="4987798"/>
                    <a:pt x="381381" y="4967859"/>
                  </a:cubicBezTo>
                  <a:cubicBezTo>
                    <a:pt x="304673" y="4821682"/>
                    <a:pt x="247015" y="4761230"/>
                    <a:pt x="165481" y="4662043"/>
                  </a:cubicBezTo>
                  <a:cubicBezTo>
                    <a:pt x="113284" y="4629785"/>
                    <a:pt x="171831" y="4588510"/>
                    <a:pt x="146304" y="4566158"/>
                  </a:cubicBezTo>
                  <a:cubicBezTo>
                    <a:pt x="0" y="4473448"/>
                    <a:pt x="151130" y="4495927"/>
                    <a:pt x="124587" y="4430776"/>
                  </a:cubicBezTo>
                  <a:cubicBezTo>
                    <a:pt x="75057" y="4336034"/>
                    <a:pt x="143510" y="4247007"/>
                    <a:pt x="181229" y="4188460"/>
                  </a:cubicBezTo>
                  <a:cubicBezTo>
                    <a:pt x="287655" y="4070350"/>
                    <a:pt x="377952" y="3877183"/>
                    <a:pt x="353441" y="3840988"/>
                  </a:cubicBezTo>
                  <a:cubicBezTo>
                    <a:pt x="356489" y="3775456"/>
                    <a:pt x="444246" y="3738372"/>
                    <a:pt x="416433" y="3670300"/>
                  </a:cubicBezTo>
                  <a:cubicBezTo>
                    <a:pt x="440817" y="3625850"/>
                    <a:pt x="489839" y="3551428"/>
                    <a:pt x="543814" y="3502152"/>
                  </a:cubicBezTo>
                  <a:cubicBezTo>
                    <a:pt x="550926" y="3320288"/>
                    <a:pt x="585851" y="3252978"/>
                    <a:pt x="608838" y="3158744"/>
                  </a:cubicBezTo>
                  <a:cubicBezTo>
                    <a:pt x="658495" y="3074797"/>
                    <a:pt x="674497" y="2991612"/>
                    <a:pt x="723392" y="2921127"/>
                  </a:cubicBezTo>
                  <a:cubicBezTo>
                    <a:pt x="674116" y="2844927"/>
                    <a:pt x="740918" y="2833751"/>
                    <a:pt x="718820" y="2801239"/>
                  </a:cubicBezTo>
                  <a:cubicBezTo>
                    <a:pt x="815848" y="2672842"/>
                    <a:pt x="786130" y="2438527"/>
                    <a:pt x="764667" y="2299843"/>
                  </a:cubicBezTo>
                  <a:cubicBezTo>
                    <a:pt x="732028" y="2202053"/>
                    <a:pt x="705866" y="2152650"/>
                    <a:pt x="634111" y="2110740"/>
                  </a:cubicBezTo>
                  <a:cubicBezTo>
                    <a:pt x="649732" y="2057400"/>
                    <a:pt x="597154" y="2011299"/>
                    <a:pt x="581025" y="2017522"/>
                  </a:cubicBezTo>
                  <a:cubicBezTo>
                    <a:pt x="590423" y="1912493"/>
                    <a:pt x="540766" y="1883156"/>
                    <a:pt x="528701" y="1841881"/>
                  </a:cubicBezTo>
                  <a:cubicBezTo>
                    <a:pt x="469265" y="1788668"/>
                    <a:pt x="606679" y="1780921"/>
                    <a:pt x="532130" y="1711833"/>
                  </a:cubicBezTo>
                  <a:cubicBezTo>
                    <a:pt x="553466" y="1610106"/>
                    <a:pt x="556133" y="1557909"/>
                    <a:pt x="535813" y="1513078"/>
                  </a:cubicBezTo>
                  <a:cubicBezTo>
                    <a:pt x="520319" y="1475867"/>
                    <a:pt x="599948" y="1400810"/>
                    <a:pt x="571500" y="1407033"/>
                  </a:cubicBezTo>
                  <a:cubicBezTo>
                    <a:pt x="572770" y="1350645"/>
                    <a:pt x="535686" y="1326769"/>
                    <a:pt x="514858" y="1309878"/>
                  </a:cubicBezTo>
                  <a:cubicBezTo>
                    <a:pt x="524383" y="1286637"/>
                    <a:pt x="584200" y="1243330"/>
                    <a:pt x="590931" y="1230249"/>
                  </a:cubicBezTo>
                  <a:cubicBezTo>
                    <a:pt x="598170" y="1172464"/>
                    <a:pt x="524383" y="1159637"/>
                    <a:pt x="579374" y="1100328"/>
                  </a:cubicBezTo>
                  <a:cubicBezTo>
                    <a:pt x="541274" y="1030097"/>
                    <a:pt x="511175" y="1020699"/>
                    <a:pt x="524002" y="969645"/>
                  </a:cubicBezTo>
                  <a:cubicBezTo>
                    <a:pt x="416687" y="569087"/>
                    <a:pt x="523367" y="697992"/>
                    <a:pt x="565404" y="482981"/>
                  </a:cubicBezTo>
                  <a:cubicBezTo>
                    <a:pt x="622173" y="322580"/>
                    <a:pt x="547878" y="357378"/>
                    <a:pt x="532384" y="246888"/>
                  </a:cubicBezTo>
                  <a:cubicBezTo>
                    <a:pt x="553847" y="33401"/>
                    <a:pt x="456946" y="66675"/>
                    <a:pt x="585724" y="15367"/>
                  </a:cubicBezTo>
                  <a:cubicBezTo>
                    <a:pt x="2395220" y="33909"/>
                    <a:pt x="4303522" y="28194"/>
                    <a:pt x="6029960" y="17907"/>
                  </a:cubicBezTo>
                  <a:cubicBezTo>
                    <a:pt x="6192774" y="46482"/>
                    <a:pt x="6395974" y="0"/>
                    <a:pt x="6407531" y="36449"/>
                  </a:cubicBezTo>
                  <a:cubicBezTo>
                    <a:pt x="6414389" y="215011"/>
                    <a:pt x="6407023" y="413004"/>
                    <a:pt x="6406896" y="626110"/>
                  </a:cubicBezTo>
                  <a:cubicBezTo>
                    <a:pt x="6405626" y="1658239"/>
                    <a:pt x="6416421" y="2760345"/>
                    <a:pt x="6407785" y="3752723"/>
                  </a:cubicBezTo>
                  <a:cubicBezTo>
                    <a:pt x="6419342" y="4584446"/>
                    <a:pt x="6397371" y="5281041"/>
                    <a:pt x="6416294" y="6069076"/>
                  </a:cubicBezTo>
                  <a:close/>
                </a:path>
              </a:pathLst>
            </a:custGeom>
            <a:blipFill>
              <a:blip r:embed="rId11"/>
              <a:stretch>
                <a:fillRect l="0" t="-15220" r="0" b="-15220"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13387459" y="3909504"/>
            <a:ext cx="3212252" cy="3439008"/>
            <a:chOff x="0" y="0"/>
            <a:chExt cx="5933440" cy="635228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130429" y="-589915"/>
              <a:ext cx="6274054" cy="7025767"/>
            </a:xfrm>
            <a:custGeom>
              <a:avLst/>
              <a:gdLst/>
              <a:ahLst/>
              <a:cxnLst/>
              <a:rect r="r" b="b" t="t" l="l"/>
              <a:pathLst>
                <a:path h="7025767" w="6274054">
                  <a:moveTo>
                    <a:pt x="6045073" y="6923913"/>
                  </a:moveTo>
                  <a:cubicBezTo>
                    <a:pt x="4541393" y="6946011"/>
                    <a:pt x="2941320" y="6924929"/>
                    <a:pt x="1445641" y="6933946"/>
                  </a:cubicBezTo>
                  <a:cubicBezTo>
                    <a:pt x="1132586" y="6926707"/>
                    <a:pt x="794131" y="6947408"/>
                    <a:pt x="467741" y="6934708"/>
                  </a:cubicBezTo>
                  <a:cubicBezTo>
                    <a:pt x="394335" y="6926961"/>
                    <a:pt x="0" y="7025767"/>
                    <a:pt x="252984" y="6679565"/>
                  </a:cubicBezTo>
                  <a:cubicBezTo>
                    <a:pt x="343789" y="6624066"/>
                    <a:pt x="240284" y="6527927"/>
                    <a:pt x="271145" y="6440297"/>
                  </a:cubicBezTo>
                  <a:cubicBezTo>
                    <a:pt x="385064" y="6325997"/>
                    <a:pt x="253365" y="6154420"/>
                    <a:pt x="180086" y="5980684"/>
                  </a:cubicBezTo>
                  <a:cubicBezTo>
                    <a:pt x="173990" y="5836285"/>
                    <a:pt x="293243" y="5720080"/>
                    <a:pt x="219710" y="5566283"/>
                  </a:cubicBezTo>
                  <a:cubicBezTo>
                    <a:pt x="226441" y="5493258"/>
                    <a:pt x="222504" y="5364861"/>
                    <a:pt x="154813" y="5303520"/>
                  </a:cubicBezTo>
                  <a:cubicBezTo>
                    <a:pt x="60960" y="5252847"/>
                    <a:pt x="270002" y="5097907"/>
                    <a:pt x="241554" y="4958969"/>
                  </a:cubicBezTo>
                  <a:cubicBezTo>
                    <a:pt x="249936" y="4830953"/>
                    <a:pt x="239776" y="4682617"/>
                    <a:pt x="214249" y="4531233"/>
                  </a:cubicBezTo>
                  <a:cubicBezTo>
                    <a:pt x="220726" y="4479290"/>
                    <a:pt x="249301" y="4431538"/>
                    <a:pt x="237998" y="4381627"/>
                  </a:cubicBezTo>
                  <a:cubicBezTo>
                    <a:pt x="241808" y="4308856"/>
                    <a:pt x="334137" y="4236085"/>
                    <a:pt x="266065" y="4175125"/>
                  </a:cubicBezTo>
                  <a:cubicBezTo>
                    <a:pt x="254254" y="4164838"/>
                    <a:pt x="267970" y="4147439"/>
                    <a:pt x="282829" y="4128770"/>
                  </a:cubicBezTo>
                  <a:cubicBezTo>
                    <a:pt x="272288" y="4119118"/>
                    <a:pt x="185801" y="3975735"/>
                    <a:pt x="223901" y="3916807"/>
                  </a:cubicBezTo>
                  <a:cubicBezTo>
                    <a:pt x="221742" y="3853180"/>
                    <a:pt x="297942" y="3860546"/>
                    <a:pt x="224155" y="3721735"/>
                  </a:cubicBezTo>
                  <a:cubicBezTo>
                    <a:pt x="175133" y="3708019"/>
                    <a:pt x="331470" y="3537712"/>
                    <a:pt x="398399" y="3410585"/>
                  </a:cubicBezTo>
                  <a:cubicBezTo>
                    <a:pt x="378841" y="3338195"/>
                    <a:pt x="428498" y="3276092"/>
                    <a:pt x="449453" y="3202940"/>
                  </a:cubicBezTo>
                  <a:cubicBezTo>
                    <a:pt x="471805" y="3096514"/>
                    <a:pt x="449199" y="3031236"/>
                    <a:pt x="565150" y="2936113"/>
                  </a:cubicBezTo>
                  <a:cubicBezTo>
                    <a:pt x="599186" y="2862453"/>
                    <a:pt x="512953" y="2778633"/>
                    <a:pt x="556133" y="2666238"/>
                  </a:cubicBezTo>
                  <a:cubicBezTo>
                    <a:pt x="537337" y="2651125"/>
                    <a:pt x="590296" y="2634107"/>
                    <a:pt x="556260" y="2608453"/>
                  </a:cubicBezTo>
                  <a:cubicBezTo>
                    <a:pt x="541147" y="2588133"/>
                    <a:pt x="510794" y="2592324"/>
                    <a:pt x="540258" y="2549906"/>
                  </a:cubicBezTo>
                  <a:cubicBezTo>
                    <a:pt x="529717" y="2532888"/>
                    <a:pt x="574294" y="2410587"/>
                    <a:pt x="550672" y="2322068"/>
                  </a:cubicBezTo>
                  <a:cubicBezTo>
                    <a:pt x="546608" y="2311400"/>
                    <a:pt x="613410" y="2273427"/>
                    <a:pt x="586867" y="2247265"/>
                  </a:cubicBezTo>
                  <a:cubicBezTo>
                    <a:pt x="616839" y="2186432"/>
                    <a:pt x="518795" y="2149983"/>
                    <a:pt x="601853" y="2010791"/>
                  </a:cubicBezTo>
                  <a:cubicBezTo>
                    <a:pt x="553847" y="1976120"/>
                    <a:pt x="571500" y="1934718"/>
                    <a:pt x="567309" y="1894078"/>
                  </a:cubicBezTo>
                  <a:cubicBezTo>
                    <a:pt x="623316" y="1828038"/>
                    <a:pt x="645541" y="1689481"/>
                    <a:pt x="770382" y="1441196"/>
                  </a:cubicBezTo>
                  <a:cubicBezTo>
                    <a:pt x="836422" y="1354836"/>
                    <a:pt x="828294" y="1225042"/>
                    <a:pt x="912749" y="1005078"/>
                  </a:cubicBezTo>
                  <a:cubicBezTo>
                    <a:pt x="886714" y="977011"/>
                    <a:pt x="1022477" y="986790"/>
                    <a:pt x="1114298" y="806831"/>
                  </a:cubicBezTo>
                  <a:cubicBezTo>
                    <a:pt x="1098804" y="738886"/>
                    <a:pt x="1201293" y="676021"/>
                    <a:pt x="1157986" y="599567"/>
                  </a:cubicBezTo>
                  <a:cubicBezTo>
                    <a:pt x="1570228" y="609219"/>
                    <a:pt x="2071116" y="598805"/>
                    <a:pt x="2572766" y="601599"/>
                  </a:cubicBezTo>
                  <a:cubicBezTo>
                    <a:pt x="3586988" y="605282"/>
                    <a:pt x="4528185" y="602742"/>
                    <a:pt x="5528818" y="601853"/>
                  </a:cubicBezTo>
                  <a:cubicBezTo>
                    <a:pt x="6274054" y="693420"/>
                    <a:pt x="6000750" y="0"/>
                    <a:pt x="6063869" y="2884424"/>
                  </a:cubicBezTo>
                  <a:cubicBezTo>
                    <a:pt x="6029833" y="4200398"/>
                    <a:pt x="6083554" y="5679694"/>
                    <a:pt x="6045073" y="6923913"/>
                  </a:cubicBezTo>
                  <a:close/>
                </a:path>
              </a:pathLst>
            </a:custGeom>
            <a:blipFill>
              <a:blip r:embed="rId12"/>
              <a:stretch>
                <a:fillRect l="-7947" t="0" r="-7947" b="0"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15" id="15"/>
          <p:cNvSpPr txBox="true"/>
          <p:nvPr/>
        </p:nvSpPr>
        <p:spPr>
          <a:xfrm rot="0">
            <a:off x="3719032" y="1539328"/>
            <a:ext cx="10849937" cy="1211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30"/>
              </a:lnSpc>
            </a:pPr>
            <a:r>
              <a:rPr lang="en-US" sz="7620" spc="411">
                <a:solidFill>
                  <a:srgbClr val="FFFFFF"/>
                </a:solidFill>
                <a:latin typeface="Chunk Five"/>
                <a:ea typeface="Chunk Five"/>
                <a:cs typeface="Chunk Five"/>
                <a:sym typeface="Chunk Five"/>
              </a:rPr>
              <a:t>TEAM MEMBERS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37625" y="7758015"/>
            <a:ext cx="3723485" cy="575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b="true" sz="3999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KEERTHI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360888" y="7758015"/>
            <a:ext cx="3595263" cy="575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b="true" sz="3999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CHINMAY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727870" y="7758015"/>
            <a:ext cx="4531430" cy="575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b="true" sz="3999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SATHISH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266664" y="7758015"/>
            <a:ext cx="3723485" cy="575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b="true" sz="3999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RISHAN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957" r="-15053" b="-716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10956" y="1341260"/>
            <a:ext cx="13289873" cy="7375880"/>
          </a:xfrm>
          <a:custGeom>
            <a:avLst/>
            <a:gdLst/>
            <a:ahLst/>
            <a:cxnLst/>
            <a:rect r="r" b="b" t="t" l="l"/>
            <a:pathLst>
              <a:path h="7375880" w="13289873">
                <a:moveTo>
                  <a:pt x="0" y="0"/>
                </a:moveTo>
                <a:lnTo>
                  <a:pt x="13289873" y="0"/>
                </a:lnTo>
                <a:lnTo>
                  <a:pt x="13289873" y="7375880"/>
                </a:lnTo>
                <a:lnTo>
                  <a:pt x="0" y="73758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85461">
            <a:off x="15081452" y="919540"/>
            <a:ext cx="4355697" cy="768187"/>
          </a:xfrm>
          <a:custGeom>
            <a:avLst/>
            <a:gdLst/>
            <a:ahLst/>
            <a:cxnLst/>
            <a:rect r="r" b="b" t="t" l="l"/>
            <a:pathLst>
              <a:path h="768187" w="4355697">
                <a:moveTo>
                  <a:pt x="0" y="0"/>
                </a:moveTo>
                <a:lnTo>
                  <a:pt x="4355696" y="0"/>
                </a:lnTo>
                <a:lnTo>
                  <a:pt x="4355696" y="768187"/>
                </a:lnTo>
                <a:lnTo>
                  <a:pt x="0" y="7681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67984">
            <a:off x="-467927" y="6944082"/>
            <a:ext cx="2263580" cy="2441116"/>
          </a:xfrm>
          <a:custGeom>
            <a:avLst/>
            <a:gdLst/>
            <a:ahLst/>
            <a:cxnLst/>
            <a:rect r="r" b="b" t="t" l="l"/>
            <a:pathLst>
              <a:path h="2441116" w="2263580">
                <a:moveTo>
                  <a:pt x="0" y="0"/>
                </a:moveTo>
                <a:lnTo>
                  <a:pt x="2263580" y="0"/>
                </a:lnTo>
                <a:lnTo>
                  <a:pt x="2263580" y="2441116"/>
                </a:lnTo>
                <a:lnTo>
                  <a:pt x="0" y="24411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460009" y="3165051"/>
            <a:ext cx="9367983" cy="715373"/>
          </a:xfrm>
          <a:custGeom>
            <a:avLst/>
            <a:gdLst/>
            <a:ahLst/>
            <a:cxnLst/>
            <a:rect r="r" b="b" t="t" l="l"/>
            <a:pathLst>
              <a:path h="715373" w="9367983">
                <a:moveTo>
                  <a:pt x="0" y="0"/>
                </a:moveTo>
                <a:lnTo>
                  <a:pt x="9367982" y="0"/>
                </a:lnTo>
                <a:lnTo>
                  <a:pt x="9367982" y="715373"/>
                </a:lnTo>
                <a:lnTo>
                  <a:pt x="0" y="7153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00712" y="4074035"/>
            <a:ext cx="9110361" cy="497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4236" indent="-272118" lvl="1">
              <a:lnSpc>
                <a:spcPts val="3024"/>
              </a:lnSpc>
              <a:buFont typeface="Arial"/>
              <a:buChar char="•"/>
            </a:pPr>
            <a:r>
              <a:rPr lang="en-US" sz="252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Provide real-time air quality information to users in an easy-to-understand way.</a:t>
            </a:r>
          </a:p>
          <a:p>
            <a:pPr algn="l" marL="544236" indent="-272118" lvl="1">
              <a:lnSpc>
                <a:spcPts val="3024"/>
              </a:lnSpc>
              <a:buFont typeface="Arial"/>
              <a:buChar char="•"/>
            </a:pPr>
            <a:r>
              <a:rPr lang="en-US" sz="252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Visualize pollution data through interactive maps, dashboards, and graphs.</a:t>
            </a:r>
          </a:p>
          <a:p>
            <a:pPr algn="l" marL="544236" indent="-272118" lvl="1">
              <a:lnSpc>
                <a:spcPts val="3024"/>
              </a:lnSpc>
              <a:buFont typeface="Arial"/>
              <a:buChar char="•"/>
            </a:pPr>
            <a:r>
              <a:rPr lang="en-US" sz="252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Track and display historical pollution trends for better analysis.</a:t>
            </a:r>
          </a:p>
          <a:p>
            <a:pPr algn="l" marL="544236" indent="-272118" lvl="1">
              <a:lnSpc>
                <a:spcPts val="3024"/>
              </a:lnSpc>
              <a:buFont typeface="Arial"/>
              <a:buChar char="•"/>
            </a:pPr>
            <a:r>
              <a:rPr lang="en-US" sz="252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Offer city-specific pollution insights and travel recommendations.</a:t>
            </a:r>
          </a:p>
          <a:p>
            <a:pPr algn="l" marL="544236" indent="-272118" lvl="1">
              <a:lnSpc>
                <a:spcPts val="3024"/>
              </a:lnSpc>
              <a:buFont typeface="Arial"/>
              <a:buChar char="•"/>
            </a:pPr>
            <a:r>
              <a:rPr lang="en-US" sz="252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Build a community space to promote eco-friendly ideas and actions.</a:t>
            </a:r>
          </a:p>
          <a:p>
            <a:pPr algn="l" marL="544236" indent="-272118" lvl="1">
              <a:lnSpc>
                <a:spcPts val="3024"/>
              </a:lnSpc>
              <a:buFont typeface="Arial"/>
              <a:buChar char="•"/>
            </a:pPr>
            <a:r>
              <a:rPr lang="en-US" sz="252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Increase public awareness about air quality and health impacts.</a:t>
            </a:r>
          </a:p>
          <a:p>
            <a:pPr algn="l">
              <a:lnSpc>
                <a:spcPts val="3024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441956" y="2630351"/>
            <a:ext cx="9827873" cy="1021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4"/>
              </a:lnSpc>
            </a:pPr>
            <a:r>
              <a:rPr lang="en-US" sz="6420" spc="346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PROJECT GOALS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957" r="-15053" b="-716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10970" y="3192891"/>
            <a:ext cx="3614490" cy="1465511"/>
          </a:xfrm>
          <a:custGeom>
            <a:avLst/>
            <a:gdLst/>
            <a:ahLst/>
            <a:cxnLst/>
            <a:rect r="r" b="b" t="t" l="l"/>
            <a:pathLst>
              <a:path h="1465511" w="3614490">
                <a:moveTo>
                  <a:pt x="0" y="0"/>
                </a:moveTo>
                <a:lnTo>
                  <a:pt x="3614489" y="0"/>
                </a:lnTo>
                <a:lnTo>
                  <a:pt x="3614489" y="1465511"/>
                </a:lnTo>
                <a:lnTo>
                  <a:pt x="0" y="14655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40293" y="3607825"/>
            <a:ext cx="2955844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999" spc="215">
                <a:solidFill>
                  <a:srgbClr val="F9D252"/>
                </a:solidFill>
                <a:latin typeface="Chunk Five"/>
                <a:ea typeface="Chunk Five"/>
                <a:cs typeface="Chunk Five"/>
                <a:sym typeface="Chunk Five"/>
              </a:rPr>
              <a:t>STEP 1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687941"/>
            <a:ext cx="2494611" cy="2190722"/>
          </a:xfrm>
          <a:custGeom>
            <a:avLst/>
            <a:gdLst/>
            <a:ahLst/>
            <a:cxnLst/>
            <a:rect r="r" b="b" t="t" l="l"/>
            <a:pathLst>
              <a:path h="2190722" w="2494611">
                <a:moveTo>
                  <a:pt x="0" y="0"/>
                </a:moveTo>
                <a:lnTo>
                  <a:pt x="2494611" y="0"/>
                </a:lnTo>
                <a:lnTo>
                  <a:pt x="2494611" y="2190722"/>
                </a:lnTo>
                <a:lnTo>
                  <a:pt x="0" y="21907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64869" y="1388216"/>
            <a:ext cx="7958262" cy="129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8000" spc="432">
                <a:solidFill>
                  <a:srgbClr val="FFFFFF"/>
                </a:solidFill>
                <a:latin typeface="Chunk Five"/>
                <a:ea typeface="Chunk Five"/>
                <a:cs typeface="Chunk Five"/>
                <a:sym typeface="Chunk Five"/>
              </a:rPr>
              <a:t>PROCESS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563949" y="3192891"/>
            <a:ext cx="3614490" cy="1465511"/>
          </a:xfrm>
          <a:custGeom>
            <a:avLst/>
            <a:gdLst/>
            <a:ahLst/>
            <a:cxnLst/>
            <a:rect r="r" b="b" t="t" l="l"/>
            <a:pathLst>
              <a:path h="1465511" w="3614490">
                <a:moveTo>
                  <a:pt x="0" y="0"/>
                </a:moveTo>
                <a:lnTo>
                  <a:pt x="3614490" y="0"/>
                </a:lnTo>
                <a:lnTo>
                  <a:pt x="3614490" y="1465511"/>
                </a:lnTo>
                <a:lnTo>
                  <a:pt x="0" y="14655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836581" y="3576079"/>
            <a:ext cx="2892975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999" spc="215">
                <a:solidFill>
                  <a:srgbClr val="F9D252"/>
                </a:solidFill>
                <a:latin typeface="Chunk Five"/>
                <a:ea typeface="Chunk Five"/>
                <a:cs typeface="Chunk Five"/>
                <a:sym typeface="Chunk Five"/>
              </a:rPr>
              <a:t>STEP 3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317543" y="3192891"/>
            <a:ext cx="3614490" cy="1465511"/>
          </a:xfrm>
          <a:custGeom>
            <a:avLst/>
            <a:gdLst/>
            <a:ahLst/>
            <a:cxnLst/>
            <a:rect r="r" b="b" t="t" l="l"/>
            <a:pathLst>
              <a:path h="1465511" w="3614490">
                <a:moveTo>
                  <a:pt x="0" y="0"/>
                </a:moveTo>
                <a:lnTo>
                  <a:pt x="3614489" y="0"/>
                </a:lnTo>
                <a:lnTo>
                  <a:pt x="3614489" y="1465511"/>
                </a:lnTo>
                <a:lnTo>
                  <a:pt x="0" y="14655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317543" y="3576079"/>
            <a:ext cx="3655731" cy="6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999" spc="215">
                <a:solidFill>
                  <a:srgbClr val="F9D252"/>
                </a:solidFill>
                <a:latin typeface="Chunk Five"/>
                <a:ea typeface="Chunk Five"/>
                <a:cs typeface="Chunk Five"/>
                <a:sym typeface="Chunk Five"/>
              </a:rPr>
              <a:t>STEP 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85966" y="5223861"/>
            <a:ext cx="5064497" cy="239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999" b="tru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Collect Data :</a:t>
            </a:r>
          </a:p>
          <a:p>
            <a:pPr algn="l">
              <a:lnSpc>
                <a:spcPts val="1499"/>
              </a:lnSpc>
            </a:pPr>
          </a:p>
          <a:p>
            <a:pPr algn="l">
              <a:lnSpc>
                <a:spcPts val="3479"/>
              </a:lnSpc>
            </a:pPr>
            <a:r>
              <a:rPr lang="en-US" sz="28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Real-time AQI and pollutant data are fetched from reliable APIs based on user location or selected city.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088224" y="5223861"/>
            <a:ext cx="5112003" cy="2276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999" b="tru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Process &amp; Analyze :</a:t>
            </a:r>
          </a:p>
          <a:p>
            <a:pPr algn="l">
              <a:lnSpc>
                <a:spcPts val="1499"/>
              </a:lnSpc>
            </a:pP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The data is processed to calculate air quality levels, trends, and generate health insights.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63949" y="5223861"/>
            <a:ext cx="5142221" cy="309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999" b="tru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Display &amp; Engage :</a:t>
            </a:r>
          </a:p>
          <a:p>
            <a:pPr algn="l">
              <a:lnSpc>
                <a:spcPts val="1499"/>
              </a:lnSpc>
            </a:pP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The </a:t>
            </a:r>
            <a:r>
              <a:rPr lang="en-US" sz="27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results are shown on a live dashboard, interactive map, historical charts, and community pages for users to explore and take action.</a:t>
            </a:r>
          </a:p>
          <a:p>
            <a:pPr algn="l">
              <a:lnSpc>
                <a:spcPts val="3240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true" rot="108035">
            <a:off x="15603383" y="1080409"/>
            <a:ext cx="3311834" cy="1300648"/>
          </a:xfrm>
          <a:custGeom>
            <a:avLst/>
            <a:gdLst/>
            <a:ahLst/>
            <a:cxnLst/>
            <a:rect r="r" b="b" t="t" l="l"/>
            <a:pathLst>
              <a:path h="1300648" w="3311834">
                <a:moveTo>
                  <a:pt x="0" y="1300648"/>
                </a:moveTo>
                <a:lnTo>
                  <a:pt x="3311834" y="1300648"/>
                </a:lnTo>
                <a:lnTo>
                  <a:pt x="3311834" y="0"/>
                </a:lnTo>
                <a:lnTo>
                  <a:pt x="0" y="0"/>
                </a:lnTo>
                <a:lnTo>
                  <a:pt x="0" y="1300648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957" r="-15053" b="-716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03191" y="7391465"/>
            <a:ext cx="3929731" cy="3200944"/>
          </a:xfrm>
          <a:custGeom>
            <a:avLst/>
            <a:gdLst/>
            <a:ahLst/>
            <a:cxnLst/>
            <a:rect r="r" b="b" t="t" l="l"/>
            <a:pathLst>
              <a:path h="3200944" w="3929731">
                <a:moveTo>
                  <a:pt x="0" y="0"/>
                </a:moveTo>
                <a:lnTo>
                  <a:pt x="3929730" y="0"/>
                </a:lnTo>
                <a:lnTo>
                  <a:pt x="3929730" y="3200944"/>
                </a:lnTo>
                <a:lnTo>
                  <a:pt x="0" y="3200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611420">
            <a:off x="-879003" y="-455609"/>
            <a:ext cx="3256100" cy="2989692"/>
          </a:xfrm>
          <a:custGeom>
            <a:avLst/>
            <a:gdLst/>
            <a:ahLst/>
            <a:cxnLst/>
            <a:rect r="r" b="b" t="t" l="l"/>
            <a:pathLst>
              <a:path h="2989692" w="3256100">
                <a:moveTo>
                  <a:pt x="0" y="0"/>
                </a:moveTo>
                <a:lnTo>
                  <a:pt x="3256101" y="0"/>
                </a:lnTo>
                <a:lnTo>
                  <a:pt x="3256101" y="2989692"/>
                </a:lnTo>
                <a:lnTo>
                  <a:pt x="0" y="29896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541303">
            <a:off x="14924277" y="-2324622"/>
            <a:ext cx="6727447" cy="5045585"/>
          </a:xfrm>
          <a:custGeom>
            <a:avLst/>
            <a:gdLst/>
            <a:ahLst/>
            <a:cxnLst/>
            <a:rect r="r" b="b" t="t" l="l"/>
            <a:pathLst>
              <a:path h="5045585" w="6727447">
                <a:moveTo>
                  <a:pt x="0" y="0"/>
                </a:moveTo>
                <a:lnTo>
                  <a:pt x="6727446" y="0"/>
                </a:lnTo>
                <a:lnTo>
                  <a:pt x="6727446" y="5045585"/>
                </a:lnTo>
                <a:lnTo>
                  <a:pt x="0" y="50455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76810" y="3451098"/>
            <a:ext cx="9073573" cy="3691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49"/>
              </a:lnSpc>
            </a:pPr>
            <a:r>
              <a:rPr lang="en-US" b="true" sz="3499" spc="188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FRONTEND :</a:t>
            </a:r>
          </a:p>
          <a:p>
            <a:pPr algn="just">
              <a:lnSpc>
                <a:spcPts val="4800"/>
              </a:lnSpc>
            </a:pPr>
            <a:r>
              <a:rPr lang="en-US" sz="3200" spc="17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HTML</a:t>
            </a:r>
          </a:p>
          <a:p>
            <a:pPr algn="just">
              <a:lnSpc>
                <a:spcPts val="4800"/>
              </a:lnSpc>
            </a:pPr>
            <a:r>
              <a:rPr lang="en-US" sz="3200" spc="17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CSS</a:t>
            </a:r>
          </a:p>
          <a:p>
            <a:pPr algn="just">
              <a:lnSpc>
                <a:spcPts val="4800"/>
              </a:lnSpc>
            </a:pPr>
            <a:r>
              <a:rPr lang="en-US" sz="3200" spc="17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JAVASCRIPT</a:t>
            </a:r>
          </a:p>
          <a:p>
            <a:pPr algn="just">
              <a:lnSpc>
                <a:spcPts val="4800"/>
              </a:lnSpc>
            </a:pPr>
            <a:r>
              <a:rPr lang="en-US" sz="3200" spc="17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REACT JS</a:t>
            </a:r>
          </a:p>
          <a:p>
            <a:pPr algn="just">
              <a:lnSpc>
                <a:spcPts val="48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4393661" y="952500"/>
            <a:ext cx="9500677" cy="129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8000" spc="432">
                <a:solidFill>
                  <a:srgbClr val="FFFFFF"/>
                </a:solidFill>
                <a:latin typeface="Chunk Five"/>
                <a:ea typeface="Chunk Five"/>
                <a:cs typeface="Chunk Five"/>
                <a:sym typeface="Chunk Five"/>
              </a:rPr>
              <a:t>TECHNOLOGIES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59348" y="3432048"/>
            <a:ext cx="9073573" cy="2557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4"/>
              </a:lnSpc>
            </a:pPr>
            <a:r>
              <a:rPr lang="en-US" sz="3499" spc="188" b="tru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BACKEND :</a:t>
            </a:r>
          </a:p>
          <a:p>
            <a:pPr algn="l">
              <a:lnSpc>
                <a:spcPts val="5024"/>
              </a:lnSpc>
            </a:pPr>
            <a:r>
              <a:rPr lang="en-US" sz="3200" spc="17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NODE JS + EXPRESS JS</a:t>
            </a:r>
          </a:p>
          <a:p>
            <a:pPr algn="l">
              <a:lnSpc>
                <a:spcPts val="5024"/>
              </a:lnSpc>
            </a:pPr>
            <a:r>
              <a:rPr lang="en-US" sz="3200" spc="17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TYPESCRIPT</a:t>
            </a:r>
          </a:p>
          <a:p>
            <a:pPr algn="l">
              <a:lnSpc>
                <a:spcPts val="5024"/>
              </a:lnSpc>
            </a:pPr>
            <a:r>
              <a:rPr lang="en-US" sz="3200" spc="17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API’S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957" r="-15053" b="-716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03191" y="7391465"/>
            <a:ext cx="3929731" cy="3200944"/>
          </a:xfrm>
          <a:custGeom>
            <a:avLst/>
            <a:gdLst/>
            <a:ahLst/>
            <a:cxnLst/>
            <a:rect r="r" b="b" t="t" l="l"/>
            <a:pathLst>
              <a:path h="3200944" w="3929731">
                <a:moveTo>
                  <a:pt x="0" y="0"/>
                </a:moveTo>
                <a:lnTo>
                  <a:pt x="3929730" y="0"/>
                </a:lnTo>
                <a:lnTo>
                  <a:pt x="3929730" y="3200944"/>
                </a:lnTo>
                <a:lnTo>
                  <a:pt x="0" y="32009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611420">
            <a:off x="-879003" y="-455609"/>
            <a:ext cx="3256100" cy="2989692"/>
          </a:xfrm>
          <a:custGeom>
            <a:avLst/>
            <a:gdLst/>
            <a:ahLst/>
            <a:cxnLst/>
            <a:rect r="r" b="b" t="t" l="l"/>
            <a:pathLst>
              <a:path h="2989692" w="3256100">
                <a:moveTo>
                  <a:pt x="0" y="0"/>
                </a:moveTo>
                <a:lnTo>
                  <a:pt x="3256101" y="0"/>
                </a:lnTo>
                <a:lnTo>
                  <a:pt x="3256101" y="2989692"/>
                </a:lnTo>
                <a:lnTo>
                  <a:pt x="0" y="29896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541303">
            <a:off x="14924277" y="-2324622"/>
            <a:ext cx="6727447" cy="5045585"/>
          </a:xfrm>
          <a:custGeom>
            <a:avLst/>
            <a:gdLst/>
            <a:ahLst/>
            <a:cxnLst/>
            <a:rect r="r" b="b" t="t" l="l"/>
            <a:pathLst>
              <a:path h="5045585" w="6727447">
                <a:moveTo>
                  <a:pt x="0" y="0"/>
                </a:moveTo>
                <a:lnTo>
                  <a:pt x="6727446" y="0"/>
                </a:lnTo>
                <a:lnTo>
                  <a:pt x="6727446" y="5045585"/>
                </a:lnTo>
                <a:lnTo>
                  <a:pt x="0" y="50455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82439" y="3549396"/>
            <a:ext cx="12959139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9"/>
              </a:lnSpc>
            </a:pPr>
            <a:r>
              <a:rPr lang="en-US" sz="5499" spc="296">
                <a:solidFill>
                  <a:srgbClr val="FFFFFF"/>
                </a:solidFill>
                <a:latin typeface="Chunk Five"/>
                <a:ea typeface="Chunk Five"/>
                <a:cs typeface="Chunk Five"/>
                <a:sym typeface="Chunk Five"/>
              </a:rPr>
              <a:t>Link Name : OPENWEATHER API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82439" y="4928616"/>
            <a:ext cx="9838737" cy="458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6"/>
              </a:lnSpc>
            </a:pPr>
            <a:r>
              <a:rPr lang="en-US" sz="3200" spc="17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For real-time AQI and pollution data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82439" y="6723256"/>
            <a:ext cx="12959139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9"/>
              </a:lnSpc>
            </a:pPr>
            <a:r>
              <a:rPr lang="en-US" sz="5499" spc="296">
                <a:solidFill>
                  <a:srgbClr val="FFFFFF"/>
                </a:solidFill>
                <a:latin typeface="Chunk Five"/>
                <a:ea typeface="Chunk Five"/>
                <a:cs typeface="Chunk Five"/>
                <a:sym typeface="Chunk Five"/>
              </a:rPr>
              <a:t>Link Name : LEAFLET MAP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82439" y="8102476"/>
            <a:ext cx="8155828" cy="458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6"/>
              </a:lnSpc>
            </a:pPr>
            <a:r>
              <a:rPr lang="en-US" sz="3200" spc="172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 For interactive map integration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393661" y="952500"/>
            <a:ext cx="9500677" cy="129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8000" spc="432">
                <a:solidFill>
                  <a:srgbClr val="FFFFFF"/>
                </a:solidFill>
                <a:latin typeface="Chunk Five"/>
                <a:ea typeface="Chunk Five"/>
                <a:cs typeface="Chunk Five"/>
                <a:sym typeface="Chunk Five"/>
              </a:rPr>
              <a:t>RESOURCES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957" r="-15053" b="-716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90017" y="2315695"/>
            <a:ext cx="8104145" cy="618862"/>
          </a:xfrm>
          <a:custGeom>
            <a:avLst/>
            <a:gdLst/>
            <a:ahLst/>
            <a:cxnLst/>
            <a:rect r="r" b="b" t="t" l="l"/>
            <a:pathLst>
              <a:path h="618862" w="8104145">
                <a:moveTo>
                  <a:pt x="0" y="0"/>
                </a:moveTo>
                <a:lnTo>
                  <a:pt x="8104145" y="0"/>
                </a:lnTo>
                <a:lnTo>
                  <a:pt x="8104145" y="618862"/>
                </a:lnTo>
                <a:lnTo>
                  <a:pt x="0" y="6188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215905">
            <a:off x="15258555" y="762519"/>
            <a:ext cx="3742110" cy="2558242"/>
          </a:xfrm>
          <a:custGeom>
            <a:avLst/>
            <a:gdLst/>
            <a:ahLst/>
            <a:cxnLst/>
            <a:rect r="r" b="b" t="t" l="l"/>
            <a:pathLst>
              <a:path h="2558242" w="3742110">
                <a:moveTo>
                  <a:pt x="0" y="0"/>
                </a:moveTo>
                <a:lnTo>
                  <a:pt x="3742110" y="0"/>
                </a:lnTo>
                <a:lnTo>
                  <a:pt x="3742110" y="2558242"/>
                </a:lnTo>
                <a:lnTo>
                  <a:pt x="0" y="25582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89436" y="6393995"/>
            <a:ext cx="4900878" cy="4061603"/>
          </a:xfrm>
          <a:custGeom>
            <a:avLst/>
            <a:gdLst/>
            <a:ahLst/>
            <a:cxnLst/>
            <a:rect r="r" b="b" t="t" l="l"/>
            <a:pathLst>
              <a:path h="4061603" w="4900878">
                <a:moveTo>
                  <a:pt x="0" y="0"/>
                </a:moveTo>
                <a:lnTo>
                  <a:pt x="4900879" y="0"/>
                </a:lnTo>
                <a:lnTo>
                  <a:pt x="4900879" y="4061603"/>
                </a:lnTo>
                <a:lnTo>
                  <a:pt x="0" y="40616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-507217" y="7635097"/>
            <a:ext cx="4900878" cy="4061603"/>
          </a:xfrm>
          <a:custGeom>
            <a:avLst/>
            <a:gdLst/>
            <a:ahLst/>
            <a:cxnLst/>
            <a:rect r="r" b="b" t="t" l="l"/>
            <a:pathLst>
              <a:path h="4061603" w="4900878">
                <a:moveTo>
                  <a:pt x="4900878" y="0"/>
                </a:moveTo>
                <a:lnTo>
                  <a:pt x="0" y="0"/>
                </a:lnTo>
                <a:lnTo>
                  <a:pt x="0" y="4061603"/>
                </a:lnTo>
                <a:lnTo>
                  <a:pt x="4900878" y="4061603"/>
                </a:lnTo>
                <a:lnTo>
                  <a:pt x="4900878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07217" y="-860718"/>
            <a:ext cx="3950208" cy="4114800"/>
          </a:xfrm>
          <a:custGeom>
            <a:avLst/>
            <a:gdLst/>
            <a:ahLst/>
            <a:cxnLst/>
            <a:rect r="r" b="b" t="t" l="l"/>
            <a:pathLst>
              <a:path h="4114800" w="3950208">
                <a:moveTo>
                  <a:pt x="0" y="0"/>
                </a:moveTo>
                <a:lnTo>
                  <a:pt x="3950208" y="0"/>
                </a:lnTo>
                <a:lnTo>
                  <a:pt x="39502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391751" y="1331631"/>
            <a:ext cx="9500677" cy="129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8000" spc="432">
                <a:solidFill>
                  <a:srgbClr val="FFFFFF"/>
                </a:solidFill>
                <a:latin typeface="Chunk Five"/>
                <a:ea typeface="Chunk Five"/>
                <a:cs typeface="Chunk Five"/>
                <a:sym typeface="Chunk Five"/>
              </a:rPr>
              <a:t>CONCLUSION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96653" y="3928554"/>
            <a:ext cx="10090873" cy="425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ClearCity is a real-time pollution tracking platform built to empower users with accurate air quality data and insights. Through live AQI updates, historical trend analysis, interactive maps, and a community-driven space, ClearCity enables informed decisions and encourages a collective move toward cleaner, healthier cities. This project highlights how software can play a vital role in promoting environmental awareness and sustainable urban living.</a:t>
            </a:r>
          </a:p>
          <a:p>
            <a:pPr algn="l">
              <a:lnSpc>
                <a:spcPts val="3599"/>
              </a:lnSpc>
            </a:pPr>
          </a:p>
          <a:p>
            <a:pPr algn="l">
              <a:lnSpc>
                <a:spcPts val="3599"/>
              </a:lnSpc>
            </a:pPr>
            <a:r>
              <a:rPr lang="en-US" b="true" sz="2999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ClearCity – Breathe smart, live clean.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DAGl_EMjQL0</dc:identifier>
  <dcterms:modified xsi:type="dcterms:W3CDTF">2011-08-01T06:04:30Z</dcterms:modified>
  <cp:revision>1</cp:revision>
  <dc:title>CLEAr CITY</dc:title>
</cp:coreProperties>
</file>